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C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280160"/>
            <a:ext cx="8321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Just ERP.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411480" y="2514600"/>
            <a:ext cx="6858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ProceMag — the manufacturing intelligence platform built for production companies.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11480" y="3977640"/>
            <a:ext cx="2377440" cy="41148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397764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procemag.com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926080" y="39776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info@procemag.com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83680" y="45262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1C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out of the box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20040" y="1051560"/>
            <a:ext cx="4114800" cy="1691640"/>
          </a:xfrm>
          <a:prstGeom prst="rect">
            <a:avLst/>
          </a:prstGeom>
          <a:solidFill>
            <a:srgbClr val="2C2C2C"/>
          </a:solidFill>
          <a:ln w="6350">
            <a:solidFill>
              <a:srgbClr val="3A3A3A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32" y="1216152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05840" y="1179576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&amp; Order management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84632" y="170992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Collect, consolidate, and turn customer orders into production orders with full flexibility.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754880" y="1051560"/>
            <a:ext cx="4114800" cy="1691640"/>
          </a:xfrm>
          <a:prstGeom prst="rect">
            <a:avLst/>
          </a:prstGeom>
          <a:solidFill>
            <a:srgbClr val="2C2C2C"/>
          </a:solidFill>
          <a:ln w="6350">
            <a:solidFill>
              <a:srgbClr val="3A3A3A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472" y="1216152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40680" y="1179576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BOM updates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4919472" y="170992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technology cards or cost norms mid-production without losing historical data.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320040" y="2971800"/>
            <a:ext cx="4114800" cy="1691640"/>
          </a:xfrm>
          <a:prstGeom prst="rect">
            <a:avLst/>
          </a:prstGeom>
          <a:solidFill>
            <a:srgbClr val="2C2C2C"/>
          </a:solidFill>
          <a:ln w="6350">
            <a:solidFill>
              <a:srgbClr val="3A3A3A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" y="3136392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05840" y="3099816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 module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484632" y="363016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Bin-level inventory tracking. Fast goods receipt and issue by schedule.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4754880" y="2971800"/>
            <a:ext cx="4114800" cy="1691640"/>
          </a:xfrm>
          <a:prstGeom prst="rect">
            <a:avLst/>
          </a:prstGeom>
          <a:solidFill>
            <a:srgbClr val="2C2C2C"/>
          </a:solidFill>
          <a:ln w="6350">
            <a:solidFill>
              <a:srgbClr val="3A3A3A"/>
            </a:solidFill>
            <a:prstDash val="solid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472" y="3136392"/>
            <a:ext cx="411480" cy="4114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440680" y="3099816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extra licences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4919472" y="363016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pricing. Import/export to other systems. Flexible, customisable interface.</a:t>
            </a:r>
            <a:endParaRPr lang="en-US" sz="1100" dirty="0"/>
          </a:p>
        </p:txBody>
      </p:sp>
      <p:sp>
        <p:nvSpPr>
          <p:cNvPr id="20" name="Text 14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188720"/>
            <a:ext cx="74980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universal logic.</a:t>
            </a:r>
            <a:endParaRPr lang="en-US" sz="3600" dirty="0"/>
          </a:p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Tailored for your factory.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097280" y="329184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ProceMag is not off-the-shelf. Every deployment is configured to the way your production actually works.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C1C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3716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11480" y="23774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see ProceMag in your factory?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411480" y="3200400"/>
            <a:ext cx="2377440" cy="43891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3200400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procemag.com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2926080" y="3200400"/>
            <a:ext cx="2926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info@procemag.com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583680" y="45262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 familiar?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548640" cy="548640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161288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88720" y="114300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don't know your real production costs until the month is over.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457200" y="1965960"/>
            <a:ext cx="548640" cy="548640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029968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88720" y="201168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a shift takes hours — and it's still wrong by noon.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457200" y="2834640"/>
            <a:ext cx="548640" cy="548640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898648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188720" y="288036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 go missing, machines sit idle, deadlines slip.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457200" y="3703320"/>
            <a:ext cx="548640" cy="548640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3767328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188720" y="374904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hold daily stand-ups just to find out what happened yesterday.</a:t>
            </a:r>
            <a:endParaRPr lang="en-US" sz="1600" dirty="0"/>
          </a:p>
        </p:txBody>
      </p:sp>
      <p:sp>
        <p:nvSpPr>
          <p:cNvPr id="16" name="Text 10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pPr algn="r"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PRODUCTION DATA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worker. Every batch. Every second.</a:t>
            </a:r>
            <a:endParaRPr lang="en-US" sz="2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production worker receives their daily plan on a personal Android device — operations, targets, priorities. They register on any machine via NFC tag, barcode, or QR code. Every batch completed is logged with precise timestamps.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Machine registration via NFC, barcode, or QR — no typing, no errors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Per-batch timing feeds live productivity dashboards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Workers log machine failures, material shortages, breaks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Productivity calculated against the technology card baseline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pPr algn="r"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CAPACITY PLANNING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your real capacity. Hit your dates.</a:t>
            </a:r>
            <a:endParaRPr lang="en-US" sz="2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 scheduling that accounts for individual section throughput, order priorities, and customer delivery dates.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Section-level productivity differences factored in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prioritisation with delivery-date awareness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Machine availability constraints handled automatically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Re-plan instantly based on actual achieved output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pPr algn="r"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 BALANCING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your foreman a superpower.</a:t>
            </a:r>
            <a:endParaRPr lang="en-US" sz="2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work plans at section level optimised for maximum line balance — automatically.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Workers assigned to machines based on personal productivity scores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productive workers placed at critical-path operations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Floating workers? System calculates exact % time per operation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workers on one machine and one device — fully supported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pPr algn="r"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&amp; WAREHOUSE FLOW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customer order to shop floor in minutes.</a:t>
            </a:r>
            <a:endParaRPr lang="en-US" sz="2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entire process flow is driven by customer orders. ProceMag checks your warehouse first — then creates exactly what's missing.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 stock checked and reserved per order automatically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Shortage triggers a production order for exact specs + reserve qty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BOM-based material check with one click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raw materials added to a procurement list with due dates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Items on the list go directly to purchase orders or new production orders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pPr algn="r"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FLOOR VISIBILITY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more surprise stoppages.</a:t>
            </a:r>
            <a:endParaRPr lang="en-US" sz="2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status on every workstation — who is working, on what, at what pace, with how much buffer left.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view: who, where, what — right now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vs. expected productivity per station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 size and critical time-to-empty for each workstation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alerts when thresholds are breached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pPr algn="r"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QUALITY CONTROL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defect traced to its source.</a:t>
            </a:r>
            <a:endParaRPr lang="en-US" sz="2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traceability from finished goods back to the individual batch, worker, machine, and operation.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Defective items separated and tracked individually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Repair time and materials logged to the second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 analysis by worker, machine, operation, model, or order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pPr algn="r"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&amp; PROFITABILITY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 cost of goods — in real time.</a:t>
            </a:r>
            <a:endParaRPr lang="en-US" sz="2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labour and material costs are accumulated automatically as production happens.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direct cost accumulation per order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Size/variant breakdown available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Repair costs allocated separately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Overhead costs added post-production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Profitability analysis by model, order, or customer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pPr algn="r" indent="0" marL="0">
              <a:buNone/>
            </a:pP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pPr algn="r"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ProceMag</dc:title>
  <dc:subject>PptxGenJS Presentation</dc:subject>
  <dc:creator>PptxGenJS</dc:creator>
  <cp:lastModifiedBy>PptxGenJS</cp:lastModifiedBy>
  <cp:revision>1</cp:revision>
  <dcterms:created xsi:type="dcterms:W3CDTF">2026-05-27T20:20:43Z</dcterms:created>
  <dcterms:modified xsi:type="dcterms:W3CDTF">2026-05-27T20:20:43Z</dcterms:modified>
</cp:coreProperties>
</file>